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b5a2ddb1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b5a2ddb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bb5a2ddb1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bb5a2ddb1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b5a2ddb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b5a2ddb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bb5a2ddb1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bb5a2ddb1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Versión 0.1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7" name="Google Shape;107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1" name="Google Shape;111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4" name="Google Shape;124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7" name="Google Shape;13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2" name="Google Shape;142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8" name="Google Shape;148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Itaca">
  <p:cSld name="SECTION_HEADER_1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>
            <p:ph type="title"/>
          </p:nvPr>
        </p:nvSpPr>
        <p:spPr>
          <a:xfrm>
            <a:off x="1296775" y="53770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4" name="Google Shape;154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9" name="Google Shape;15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3" name="Google Shape;163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Google Shape;21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" name="Google Shape;29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" name="Google Shape;30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Ítaca - Título punto e introducción" type="tx">
  <p:cSld name="TITLE_AND_BOD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1" name="Google Shape;51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8" name="Google Shape;58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4" name="Google Shape;64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Google Shape;75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9" name="Google Shape;79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1" name="Google Shape;81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2" name="Google Shape;92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ES Ítaca - Texto Básico ">
  <p:cSld name="ONE_COLUM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721225" y="523425"/>
            <a:ext cx="73536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721225" y="1545850"/>
            <a:ext cx="7383900" cy="32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4" name="Google Shape;104;p10"/>
          <p:cNvSpPr txBox="1"/>
          <p:nvPr/>
        </p:nvSpPr>
        <p:spPr>
          <a:xfrm>
            <a:off x="153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00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IES Ítaca, Zaragoza</a:t>
            </a:r>
            <a:endParaRPr sz="800">
              <a:solidFill>
                <a:srgbClr val="99999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normasapa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ctrTitle"/>
          </p:nvPr>
        </p:nvSpPr>
        <p:spPr>
          <a:xfrm>
            <a:off x="729575" y="1283800"/>
            <a:ext cx="6037500" cy="16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4800">
                <a:solidFill>
                  <a:srgbClr val="000000"/>
                </a:solidFill>
              </a:rPr>
              <a:t>Práctica 7:</a:t>
            </a:r>
            <a:r>
              <a:rPr lang="es" sz="4800">
                <a:solidFill>
                  <a:srgbClr val="000000"/>
                </a:solidFill>
              </a:rPr>
              <a:t> 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Usabilidad y UX</a:t>
            </a:r>
            <a:endParaRPr i="1"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6950" y="664675"/>
            <a:ext cx="2038050" cy="8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En esta práctica se debe realizar un estudio de usabilidad de una interfaz utilizando como base los recursos de investigación que se encuentran en internet.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Así pues, será necesario buscar ejemplos de estudios ya publicados y </a:t>
            </a:r>
            <a:r>
              <a:rPr lang="es" sz="1500"/>
              <a:t>tomando</a:t>
            </a:r>
            <a:r>
              <a:rPr lang="es" sz="1500"/>
              <a:t> como base los métodos, estadísticas, cuestionarios, etc que se usan en ellos, realizar de la manera más cercana a una investigación real, un estudio sobre una interfaz actual.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Esta interfaz puede ser de una aplicación de escritorio, una página web, una aplicación para SmartTV,  para móviles, etc.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78" name="Google Shape;178;p19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Estudio de usabilidad de una interfaz </a:t>
            </a:r>
            <a:endParaRPr b="0"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En esta práctica se debe realizar un estudio de usabilidad de una interfaz utilizando como base los recursos de investigación que se encuentran en internet.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Así pues, será necesario buscar ejemplos de estudios ya publicados y tomando como base los métodos, estadísticas, cuestionarios, etc que se usan en ellos, realizar de la manera más cercana a una investigación real, un estudio sobre una interfaz actual.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Esta interfaz puede ser de una aplicación de escritorio, una página web, una aplicación para SmartTV,  para móviles, etc.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84" name="Google Shape;184;p20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Estudio de usabilidad de una interfaz </a:t>
            </a:r>
            <a:endParaRPr b="0"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/>
              <a:t>Las publicaciones de las que se partirá deberán tener una base científica, siendo sus autores conocidos y el documento accesible de algún modo.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La utilización del Copy/Paste indiscriminado conllevará  que</a:t>
            </a:r>
            <a:r>
              <a:rPr lang="es" sz="1500"/>
              <a:t> la tarea sea inmediatamente suspendida. Todo texto, párrafo, cita, etc será debidamente citado en base a la bibliografía que se incluya utilizando la normativa </a:t>
            </a:r>
            <a:r>
              <a:rPr lang="es" sz="1500" u="sng">
                <a:solidFill>
                  <a:schemeClr val="hlink"/>
                </a:solidFill>
                <a:hlinkClick r:id="rId3"/>
              </a:rPr>
              <a:t>APA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Toda imagen, gráfico, tabla, etc que se incluya deberá ser explicada para demostrar la necesidad de su inclusión. Además si no es una creación propia, también deberá citarse su fuente.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De nuevo, el profesor podrá utilizar herramientas de verificación antiplagio como turnitin. En caso de superar un 10% de líneas plagiadas, el trabajo será suspendido.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0" name="Google Shape;190;p21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Estudio de usabilidad de una interfaz </a:t>
            </a:r>
            <a:endParaRPr b="0" sz="2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Texto formateado a 11p y tipo de letra Arial, </a:t>
            </a:r>
            <a:r>
              <a:rPr lang="es" sz="1500"/>
              <a:t>interlineado</a:t>
            </a:r>
            <a:r>
              <a:rPr lang="es" sz="1500"/>
              <a:t> de 1,5p.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/>
              <a:t>Se deben abordar los siguientes apartados: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Portada con título, nombre y apellidos del alumno.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1 Índice de contenidos con links a cada uno de los títulos listados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2 Introducción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Debe ocupar entre media página y una página entera.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/>
              <a:t>En ella se realiza una exposición breve y esquemática de el trabajo que se ha realizado.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3 </a:t>
            </a:r>
            <a:r>
              <a:rPr b="1" lang="es" sz="1500">
                <a:latin typeface="Arial"/>
                <a:ea typeface="Arial"/>
                <a:cs typeface="Arial"/>
                <a:sym typeface="Arial"/>
              </a:rPr>
              <a:t>Estudio del tema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Se debe explicar el método que se empleará para el estudio de usabilidad y cualquier información relevante para la comprensión del trabajo. 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6" name="Google Shape;196;p22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s" sz="2500"/>
              <a:t>Formato y apartados</a:t>
            </a:r>
            <a:endParaRPr b="0" sz="2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idx="1" type="body"/>
          </p:nvPr>
        </p:nvSpPr>
        <p:spPr>
          <a:xfrm>
            <a:off x="721225" y="1444625"/>
            <a:ext cx="74067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4 </a:t>
            </a:r>
            <a:r>
              <a:rPr b="1" lang="es" sz="1500">
                <a:latin typeface="Arial"/>
                <a:ea typeface="Arial"/>
                <a:cs typeface="Arial"/>
                <a:sym typeface="Arial"/>
              </a:rPr>
              <a:t>Estudio de usabilidad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Ejercicio de comprobación de la usabilidad de una interfaz utilizando los métodos y técnicas que se explican en el punto anterior.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5 Conclusiones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Conclusiones personales desprendidas del trabajo y estudio de la interfaz. Aquí, además, se pueden realizar recomendaciones sobre la mejora de la interfaz y apuntar sus puntos fuertes y débiles.</a:t>
            </a:r>
            <a:r>
              <a:rPr b="1" lang="es" sz="1500">
                <a:latin typeface="Arial"/>
                <a:ea typeface="Arial"/>
                <a:cs typeface="Arial"/>
                <a:sym typeface="Arial"/>
              </a:rPr>
              <a:t> 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s" sz="1500">
                <a:latin typeface="Arial"/>
                <a:ea typeface="Arial"/>
                <a:cs typeface="Arial"/>
                <a:sym typeface="Arial"/>
              </a:rPr>
              <a:t>6 Bibliografía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○"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Bibliografía utilizando el formato APA con los enlaces a todos los documentos usados en la investigación. (Mínimo 6 documentos distintos)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2" name="Google Shape;202;p23"/>
          <p:cNvSpPr txBox="1"/>
          <p:nvPr>
            <p:ph type="title"/>
          </p:nvPr>
        </p:nvSpPr>
        <p:spPr>
          <a:xfrm>
            <a:off x="721225" y="548725"/>
            <a:ext cx="7740000" cy="6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AutoNum type="arabicPeriod"/>
            </a:pPr>
            <a:r>
              <a:rPr lang="es" sz="2500"/>
              <a:t>Formato y apartados</a:t>
            </a:r>
            <a:endParaRPr b="0"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</a:rPr>
              <a:t>Gracias.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